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64665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7970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42655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75695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190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9701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3985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5995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3615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3848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207910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677D-2EA8-4D85-8880-5FBD17964A00}" type="datetimeFigureOut">
              <a:rPr lang="id-ID" smtClean="0"/>
              <a:pPr/>
              <a:t>05/02/2020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435AC-38E9-4DCE-A6DE-3020A5172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1184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OFFICE 365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6600" dirty="0" smtClean="0"/>
              <a:t>FORM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xmlns="" val="158268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54547" y="1979201"/>
            <a:ext cx="4034140" cy="307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012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37757" y="1199839"/>
            <a:ext cx="8316486" cy="445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4697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8784" y="1242707"/>
            <a:ext cx="7754432" cy="437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8238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56863" y="1728550"/>
            <a:ext cx="7878274" cy="34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1137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0599" y="1895261"/>
            <a:ext cx="8430802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0003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14364" y="1766655"/>
            <a:ext cx="5163271" cy="3324689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7379594" y="2232234"/>
            <a:ext cx="2601533" cy="107763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981127" y="2047568"/>
            <a:ext cx="2074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Pengaturan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433487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95338" y="342469"/>
            <a:ext cx="5001323" cy="617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7240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43129" y="1814287"/>
            <a:ext cx="3705742" cy="32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7990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47812" y="299601"/>
            <a:ext cx="4296375" cy="6258798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7547020" y="1918952"/>
            <a:ext cx="1931831" cy="9272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78851" y="1734286"/>
            <a:ext cx="207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Copy Link untuk membagikan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280186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62181" y="785443"/>
            <a:ext cx="3667637" cy="5287113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7688688" y="1300766"/>
            <a:ext cx="1416676" cy="9916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02670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307" y="1075996"/>
            <a:ext cx="11717385" cy="4706007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3206840" y="686942"/>
            <a:ext cx="3953814" cy="27420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160654" y="317610"/>
            <a:ext cx="2143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Membuat Form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52222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14550" y="737812"/>
            <a:ext cx="3762900" cy="5382376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7547020" y="1918952"/>
            <a:ext cx="1931831" cy="9272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478851" y="1734286"/>
            <a:ext cx="207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Copy QR Code untuk membagikan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830063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7418" y="809259"/>
            <a:ext cx="3677163" cy="5239481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5821251" y="1918952"/>
            <a:ext cx="3657601" cy="18931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78851" y="1734286"/>
            <a:ext cx="207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Copy Embed untuk membagikan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46500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387" y="875943"/>
            <a:ext cx="10755226" cy="5106113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4893972" y="686942"/>
            <a:ext cx="2266682" cy="381100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60654" y="317610"/>
            <a:ext cx="2197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Membuat Judul Form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24667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992" y="1466576"/>
            <a:ext cx="10860016" cy="3924848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3181082" y="2665926"/>
            <a:ext cx="682580" cy="53125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5701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0625" y="1433234"/>
            <a:ext cx="8230749" cy="3991532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3554570" y="502276"/>
            <a:ext cx="3606084" cy="28317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160654" y="317610"/>
            <a:ext cx="207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Menambah Gambar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021412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18704" y="1404655"/>
            <a:ext cx="8354591" cy="404869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3812147" y="1159098"/>
            <a:ext cx="3606084" cy="28317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418231" y="974432"/>
            <a:ext cx="1578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Deskripsi Judul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25161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42520" y="771154"/>
            <a:ext cx="8306959" cy="5315692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3709116" y="771154"/>
            <a:ext cx="3747752" cy="210083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328079" y="401822"/>
            <a:ext cx="221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Membuat Pertanyaan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25113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42599" y="1642813"/>
            <a:ext cx="7706801" cy="357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96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8784" y="1795234"/>
            <a:ext cx="7754432" cy="32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6124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Custom</PresentationFormat>
  <Paragraphs>11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OFFICE 365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365</dc:title>
  <dc:creator>user</dc:creator>
  <cp:lastModifiedBy>MASTER</cp:lastModifiedBy>
  <cp:revision>2</cp:revision>
  <dcterms:created xsi:type="dcterms:W3CDTF">2020-01-23T06:33:53Z</dcterms:created>
  <dcterms:modified xsi:type="dcterms:W3CDTF">2020-02-05T04:56:22Z</dcterms:modified>
</cp:coreProperties>
</file>